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2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0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3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10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53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590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7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64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57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29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27EE4-4AD2-46F2-85CF-CC3E670EBAE5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11C64-9035-4BB1-8337-6DD0F002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7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296" y="0"/>
            <a:ext cx="4407408" cy="68580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5052767" y="5147035"/>
            <a:ext cx="3259343" cy="788099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99704" y="5816600"/>
            <a:ext cx="2180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Remove these colors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0200" y="795867"/>
            <a:ext cx="354007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set this up in  </a:t>
            </a:r>
            <a:r>
              <a:rPr lang="en-US" dirty="0" err="1" smtClean="0"/>
              <a:t>Powerpoint</a:t>
            </a:r>
            <a:r>
              <a:rPr lang="en-US" dirty="0" smtClean="0"/>
              <a:t> or </a:t>
            </a:r>
          </a:p>
          <a:p>
            <a:r>
              <a:rPr lang="en-US" dirty="0" smtClean="0"/>
              <a:t>each element in a spate layer in </a:t>
            </a:r>
          </a:p>
          <a:p>
            <a:r>
              <a:rPr lang="en-US" dirty="0" smtClean="0"/>
              <a:t>Photoshop so that we may adjust </a:t>
            </a:r>
          </a:p>
          <a:p>
            <a:r>
              <a:rPr lang="en-US" dirty="0" smtClean="0"/>
              <a:t>ALL Elements of the graphic </a:t>
            </a:r>
          </a:p>
          <a:p>
            <a:endParaRPr lang="en-US" dirty="0"/>
          </a:p>
          <a:p>
            <a:r>
              <a:rPr lang="en-US" dirty="0" smtClean="0"/>
              <a:t>By adjust we mean size, color and </a:t>
            </a:r>
          </a:p>
          <a:p>
            <a:r>
              <a:rPr lang="en-US" dirty="0" smtClean="0"/>
              <a:t>Alpha-numeric content.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797485" y="4986779"/>
            <a:ext cx="2514625" cy="948355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232690" y="4672858"/>
            <a:ext cx="2067014" cy="1262276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6381946" y="4649422"/>
            <a:ext cx="1936368" cy="1285712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7347028" y="4492461"/>
            <a:ext cx="965082" cy="1442673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7701700" y="4511675"/>
            <a:ext cx="598004" cy="1423459"/>
          </a:xfrm>
          <a:prstGeom prst="straightConnector1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096000" y="3080209"/>
            <a:ext cx="3353056" cy="4893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634194" y="3110845"/>
            <a:ext cx="25646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Adjust the top slat of the </a:t>
            </a:r>
          </a:p>
          <a:p>
            <a:r>
              <a:rPr lang="en-US" dirty="0" err="1" smtClean="0"/>
              <a:t>Vxtra</a:t>
            </a:r>
            <a:r>
              <a:rPr lang="en-US" dirty="0" smtClean="0"/>
              <a:t> shapes to follow </a:t>
            </a:r>
          </a:p>
          <a:p>
            <a:r>
              <a:rPr lang="en-US" dirty="0" smtClean="0"/>
              <a:t>this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884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51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Jacobs</dc:creator>
  <cp:lastModifiedBy>Mark Jacobs</cp:lastModifiedBy>
  <cp:revision>9</cp:revision>
  <dcterms:created xsi:type="dcterms:W3CDTF">2016-09-19T15:59:41Z</dcterms:created>
  <dcterms:modified xsi:type="dcterms:W3CDTF">2016-09-22T16:05:26Z</dcterms:modified>
</cp:coreProperties>
</file>